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0"/>
  </p:notesMasterIdLst>
  <p:sldIdLst>
    <p:sldId id="256" r:id="rId2"/>
    <p:sldId id="270" r:id="rId3"/>
    <p:sldId id="257" r:id="rId4"/>
    <p:sldId id="258" r:id="rId5"/>
    <p:sldId id="259" r:id="rId6"/>
    <p:sldId id="261" r:id="rId7"/>
    <p:sldId id="264" r:id="rId8"/>
    <p:sldId id="272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3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10531830" y="-7639552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11;p3"/>
          <p:cNvSpPr/>
          <p:nvPr/>
        </p:nvSpPr>
        <p:spPr>
          <a:xfrm>
            <a:off x="-3833039" y="6733401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838200" y="1901825"/>
            <a:ext cx="122208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08950" y="5233075"/>
            <a:ext cx="76701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1028700" y="419332"/>
            <a:ext cx="509671" cy="537032"/>
          </a:xfrm>
          <a:custGeom>
            <a:avLst/>
            <a:gdLst/>
            <a:ahLst/>
            <a:cxnLst/>
            <a:rect l="l" t="t" r="r" b="b"/>
            <a:pathLst>
              <a:path w="509671" h="537032" extrusionOk="0">
                <a:moveTo>
                  <a:pt x="0" y="0"/>
                </a:moveTo>
                <a:lnTo>
                  <a:pt x="509671" y="0"/>
                </a:lnTo>
                <a:lnTo>
                  <a:pt x="509671" y="537032"/>
                </a:lnTo>
                <a:lnTo>
                  <a:pt x="0" y="53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Google Shape;15;p3"/>
          <p:cNvSpPr txBox="1"/>
          <p:nvPr/>
        </p:nvSpPr>
        <p:spPr>
          <a:xfrm>
            <a:off x="14037101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16505749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11592148" y="544813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9144000" y="544813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1877201" y="54497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10416156" y="-2684195"/>
            <a:ext cx="22738212" cy="22738212"/>
          </a:xfrm>
          <a:custGeom>
            <a:avLst/>
            <a:gdLst/>
            <a:ahLst/>
            <a:cxnLst/>
            <a:rect l="l" t="t" r="r" b="b"/>
            <a:pathLst>
              <a:path w="22738212" h="22738212" extrusionOk="0">
                <a:moveTo>
                  <a:pt x="0" y="0"/>
                </a:moveTo>
                <a:lnTo>
                  <a:pt x="22738211" y="0"/>
                </a:lnTo>
                <a:lnTo>
                  <a:pt x="22738211" y="22738212"/>
                </a:lnTo>
                <a:lnTo>
                  <a:pt x="0" y="22738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28100" y="2070450"/>
            <a:ext cx="1262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907750" y="44891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028700" y="419332"/>
            <a:ext cx="509671" cy="537032"/>
          </a:xfrm>
          <a:custGeom>
            <a:avLst/>
            <a:gdLst/>
            <a:ahLst/>
            <a:cxnLst/>
            <a:rect l="l" t="t" r="r" b="b"/>
            <a:pathLst>
              <a:path w="509671" h="537032" extrusionOk="0">
                <a:moveTo>
                  <a:pt x="0" y="0"/>
                </a:moveTo>
                <a:lnTo>
                  <a:pt x="509671" y="0"/>
                </a:lnTo>
                <a:lnTo>
                  <a:pt x="509671" y="537032"/>
                </a:lnTo>
                <a:lnTo>
                  <a:pt x="0" y="53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" name="Google Shape;25;p4"/>
          <p:cNvSpPr txBox="1"/>
          <p:nvPr/>
        </p:nvSpPr>
        <p:spPr>
          <a:xfrm>
            <a:off x="14037101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16505749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11592148" y="544813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9144000" y="544813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1877201" y="54497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4266188" y="2798001"/>
            <a:ext cx="8135784" cy="8135784"/>
          </a:xfrm>
          <a:custGeom>
            <a:avLst/>
            <a:gdLst/>
            <a:ahLst/>
            <a:cxnLst/>
            <a:rect l="l" t="t" r="r" b="b"/>
            <a:pathLst>
              <a:path w="8135784" h="8135784" extrusionOk="0">
                <a:moveTo>
                  <a:pt x="0" y="0"/>
                </a:moveTo>
                <a:lnTo>
                  <a:pt x="8135784" y="0"/>
                </a:lnTo>
                <a:lnTo>
                  <a:pt x="8135784" y="8135784"/>
                </a:lnTo>
                <a:lnTo>
                  <a:pt x="0" y="8135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>
            <a:off x="10531450" y="-7748241"/>
            <a:ext cx="15045110" cy="15045110"/>
          </a:xfrm>
          <a:custGeom>
            <a:avLst/>
            <a:gdLst/>
            <a:ahLst/>
            <a:cxnLst/>
            <a:rect l="l" t="t" r="r" b="b"/>
            <a:pathLst>
              <a:path w="15045110" h="15045110" extrusionOk="0">
                <a:moveTo>
                  <a:pt x="0" y="0"/>
                </a:moveTo>
                <a:lnTo>
                  <a:pt x="15045110" y="0"/>
                </a:lnTo>
                <a:lnTo>
                  <a:pt x="15045110" y="15045110"/>
                </a:lnTo>
                <a:lnTo>
                  <a:pt x="0" y="15045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74724" y="1282700"/>
            <a:ext cx="121647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5257788" y="66740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1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1028700" y="419332"/>
            <a:ext cx="509671" cy="537032"/>
          </a:xfrm>
          <a:custGeom>
            <a:avLst/>
            <a:gdLst/>
            <a:ahLst/>
            <a:cxnLst/>
            <a:rect l="l" t="t" r="r" b="b"/>
            <a:pathLst>
              <a:path w="509671" h="537032" extrusionOk="0">
                <a:moveTo>
                  <a:pt x="0" y="0"/>
                </a:moveTo>
                <a:lnTo>
                  <a:pt x="509671" y="0"/>
                </a:lnTo>
                <a:lnTo>
                  <a:pt x="509671" y="537032"/>
                </a:lnTo>
                <a:lnTo>
                  <a:pt x="0" y="53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" name="Google Shape;36;p5"/>
          <p:cNvSpPr txBox="1"/>
          <p:nvPr/>
        </p:nvSpPr>
        <p:spPr>
          <a:xfrm>
            <a:off x="14037101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16505749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11592148" y="544813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9144000" y="544813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40" name="Google Shape;40;p5"/>
          <p:cNvSpPr txBox="1"/>
          <p:nvPr/>
        </p:nvSpPr>
        <p:spPr>
          <a:xfrm>
            <a:off x="1877201" y="54497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1360504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6"/>
          <p:cNvSpPr/>
          <p:nvPr/>
        </p:nvSpPr>
        <p:spPr>
          <a:xfrm>
            <a:off x="-5972651" y="544975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28100" y="2070450"/>
            <a:ext cx="1262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3673650" y="4879550"/>
            <a:ext cx="53259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9200693" y="4879550"/>
            <a:ext cx="53259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1028700" y="419332"/>
            <a:ext cx="509671" cy="537032"/>
          </a:xfrm>
          <a:custGeom>
            <a:avLst/>
            <a:gdLst/>
            <a:ahLst/>
            <a:cxnLst/>
            <a:rect l="l" t="t" r="r" b="b"/>
            <a:pathLst>
              <a:path w="509671" h="537032" extrusionOk="0">
                <a:moveTo>
                  <a:pt x="0" y="0"/>
                </a:moveTo>
                <a:lnTo>
                  <a:pt x="509671" y="0"/>
                </a:lnTo>
                <a:lnTo>
                  <a:pt x="509671" y="537032"/>
                </a:lnTo>
                <a:lnTo>
                  <a:pt x="0" y="53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" name="Google Shape;48;p6"/>
          <p:cNvSpPr txBox="1"/>
          <p:nvPr/>
        </p:nvSpPr>
        <p:spPr>
          <a:xfrm>
            <a:off x="14037101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16505749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11592148" y="544813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1" name="Google Shape;51;p6"/>
          <p:cNvSpPr txBox="1"/>
          <p:nvPr/>
        </p:nvSpPr>
        <p:spPr>
          <a:xfrm>
            <a:off x="9144000" y="544813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52" name="Google Shape;52;p6"/>
          <p:cNvSpPr txBox="1"/>
          <p:nvPr/>
        </p:nvSpPr>
        <p:spPr>
          <a:xfrm>
            <a:off x="1877201" y="54497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0047092" y="-7914533"/>
            <a:ext cx="15938731" cy="15938731"/>
          </a:xfrm>
          <a:custGeom>
            <a:avLst/>
            <a:gdLst/>
            <a:ahLst/>
            <a:cxnLst/>
            <a:rect l="l" t="t" r="r" b="b"/>
            <a:pathLst>
              <a:path w="15938731" h="15938731" extrusionOk="0">
                <a:moveTo>
                  <a:pt x="0" y="0"/>
                </a:moveTo>
                <a:lnTo>
                  <a:pt x="15938731" y="0"/>
                </a:lnTo>
                <a:lnTo>
                  <a:pt x="15938731" y="15938731"/>
                </a:lnTo>
                <a:lnTo>
                  <a:pt x="0" y="15938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2151599" y="6198691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28100" y="2070450"/>
            <a:ext cx="1262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3307300" y="5083350"/>
            <a:ext cx="57303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2"/>
          </p:nvPr>
        </p:nvSpPr>
        <p:spPr>
          <a:xfrm>
            <a:off x="9247411" y="5083350"/>
            <a:ext cx="57333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1028700" y="419332"/>
            <a:ext cx="509671" cy="537032"/>
          </a:xfrm>
          <a:custGeom>
            <a:avLst/>
            <a:gdLst/>
            <a:ahLst/>
            <a:cxnLst/>
            <a:rect l="l" t="t" r="r" b="b"/>
            <a:pathLst>
              <a:path w="509671" h="537032" extrusionOk="0">
                <a:moveTo>
                  <a:pt x="0" y="0"/>
                </a:moveTo>
                <a:lnTo>
                  <a:pt x="509671" y="0"/>
                </a:lnTo>
                <a:lnTo>
                  <a:pt x="509671" y="537032"/>
                </a:lnTo>
                <a:lnTo>
                  <a:pt x="0" y="53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" name="Google Shape;60;p7"/>
          <p:cNvSpPr txBox="1"/>
          <p:nvPr/>
        </p:nvSpPr>
        <p:spPr>
          <a:xfrm>
            <a:off x="14037101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61" name="Google Shape;61;p7"/>
          <p:cNvSpPr txBox="1"/>
          <p:nvPr/>
        </p:nvSpPr>
        <p:spPr>
          <a:xfrm>
            <a:off x="16505749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62" name="Google Shape;62;p7"/>
          <p:cNvSpPr txBox="1"/>
          <p:nvPr/>
        </p:nvSpPr>
        <p:spPr>
          <a:xfrm>
            <a:off x="11592148" y="544813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9144000" y="544813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64" name="Google Shape;64;p7"/>
          <p:cNvSpPr txBox="1"/>
          <p:nvPr/>
        </p:nvSpPr>
        <p:spPr>
          <a:xfrm>
            <a:off x="1877201" y="54497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11303688" y="-5750084"/>
            <a:ext cx="12647265" cy="12647265"/>
          </a:xfrm>
          <a:custGeom>
            <a:avLst/>
            <a:gdLst/>
            <a:ahLst/>
            <a:cxnLst/>
            <a:rect l="l" t="t" r="r" b="b"/>
            <a:pathLst>
              <a:path w="12647265" h="12647265" extrusionOk="0">
                <a:moveTo>
                  <a:pt x="0" y="0"/>
                </a:moveTo>
                <a:lnTo>
                  <a:pt x="12647265" y="0"/>
                </a:lnTo>
                <a:lnTo>
                  <a:pt x="12647265" y="12647266"/>
                </a:lnTo>
                <a:lnTo>
                  <a:pt x="0" y="12647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" name="Google Shape;67;p8"/>
          <p:cNvSpPr/>
          <p:nvPr/>
        </p:nvSpPr>
        <p:spPr>
          <a:xfrm>
            <a:off x="-5547257" y="2934667"/>
            <a:ext cx="12647265" cy="12647265"/>
          </a:xfrm>
          <a:custGeom>
            <a:avLst/>
            <a:gdLst/>
            <a:ahLst/>
            <a:cxnLst/>
            <a:rect l="l" t="t" r="r" b="b"/>
            <a:pathLst>
              <a:path w="12647265" h="12647265" extrusionOk="0">
                <a:moveTo>
                  <a:pt x="0" y="0"/>
                </a:moveTo>
                <a:lnTo>
                  <a:pt x="12647265" y="0"/>
                </a:lnTo>
                <a:lnTo>
                  <a:pt x="12647265" y="12647266"/>
                </a:lnTo>
                <a:lnTo>
                  <a:pt x="0" y="12647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28100" y="2070450"/>
            <a:ext cx="1262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1028700" y="419332"/>
            <a:ext cx="509671" cy="537032"/>
          </a:xfrm>
          <a:custGeom>
            <a:avLst/>
            <a:gdLst/>
            <a:ahLst/>
            <a:cxnLst/>
            <a:rect l="l" t="t" r="r" b="b"/>
            <a:pathLst>
              <a:path w="509671" h="537032" extrusionOk="0">
                <a:moveTo>
                  <a:pt x="0" y="0"/>
                </a:moveTo>
                <a:lnTo>
                  <a:pt x="509671" y="0"/>
                </a:lnTo>
                <a:lnTo>
                  <a:pt x="509671" y="537032"/>
                </a:lnTo>
                <a:lnTo>
                  <a:pt x="0" y="53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" name="Google Shape;70;p8"/>
          <p:cNvSpPr txBox="1"/>
          <p:nvPr/>
        </p:nvSpPr>
        <p:spPr>
          <a:xfrm>
            <a:off x="14037101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71" name="Google Shape;71;p8"/>
          <p:cNvSpPr txBox="1"/>
          <p:nvPr/>
        </p:nvSpPr>
        <p:spPr>
          <a:xfrm>
            <a:off x="16505749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11592148" y="544813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73" name="Google Shape;73;p8"/>
          <p:cNvSpPr txBox="1"/>
          <p:nvPr/>
        </p:nvSpPr>
        <p:spPr>
          <a:xfrm>
            <a:off x="9144000" y="544813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74" name="Google Shape;74;p8"/>
          <p:cNvSpPr txBox="1"/>
          <p:nvPr/>
        </p:nvSpPr>
        <p:spPr>
          <a:xfrm>
            <a:off x="1877201" y="54497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12818975" y="0"/>
            <a:ext cx="10938051" cy="10938051"/>
          </a:xfrm>
          <a:custGeom>
            <a:avLst/>
            <a:gdLst/>
            <a:ahLst/>
            <a:cxnLst/>
            <a:rect l="l" t="t" r="r" b="b"/>
            <a:pathLst>
              <a:path w="10938051" h="10938051" extrusionOk="0">
                <a:moveTo>
                  <a:pt x="0" y="0"/>
                </a:moveTo>
                <a:lnTo>
                  <a:pt x="10938050" y="0"/>
                </a:lnTo>
                <a:lnTo>
                  <a:pt x="10938050" y="10938051"/>
                </a:lnTo>
                <a:lnTo>
                  <a:pt x="0" y="10938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7" name="Google Shape;77;p9"/>
          <p:cNvSpPr/>
          <p:nvPr/>
        </p:nvSpPr>
        <p:spPr>
          <a:xfrm>
            <a:off x="-5072168" y="-4433851"/>
            <a:ext cx="10938051" cy="10938051"/>
          </a:xfrm>
          <a:custGeom>
            <a:avLst/>
            <a:gdLst/>
            <a:ahLst/>
            <a:cxnLst/>
            <a:rect l="l" t="t" r="r" b="b"/>
            <a:pathLst>
              <a:path w="10938051" h="10938051" extrusionOk="0">
                <a:moveTo>
                  <a:pt x="0" y="0"/>
                </a:moveTo>
                <a:lnTo>
                  <a:pt x="10938051" y="0"/>
                </a:lnTo>
                <a:lnTo>
                  <a:pt x="10938051" y="10938051"/>
                </a:lnTo>
                <a:lnTo>
                  <a:pt x="0" y="10938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838200" y="2711450"/>
            <a:ext cx="13913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1"/>
          </p:nvPr>
        </p:nvSpPr>
        <p:spPr>
          <a:xfrm>
            <a:off x="8996850" y="4625975"/>
            <a:ext cx="6487200" cy="3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2"/>
          </p:nvPr>
        </p:nvSpPr>
        <p:spPr>
          <a:xfrm>
            <a:off x="3314675" y="4625975"/>
            <a:ext cx="50943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1028700" y="419332"/>
            <a:ext cx="509671" cy="537032"/>
          </a:xfrm>
          <a:custGeom>
            <a:avLst/>
            <a:gdLst/>
            <a:ahLst/>
            <a:cxnLst/>
            <a:rect l="l" t="t" r="r" b="b"/>
            <a:pathLst>
              <a:path w="509671" h="537032" extrusionOk="0">
                <a:moveTo>
                  <a:pt x="0" y="0"/>
                </a:moveTo>
                <a:lnTo>
                  <a:pt x="509671" y="0"/>
                </a:lnTo>
                <a:lnTo>
                  <a:pt x="509671" y="537032"/>
                </a:lnTo>
                <a:lnTo>
                  <a:pt x="0" y="53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" name="Google Shape;82;p9"/>
          <p:cNvSpPr txBox="1"/>
          <p:nvPr/>
        </p:nvSpPr>
        <p:spPr>
          <a:xfrm>
            <a:off x="14037101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83" name="Google Shape;83;p9"/>
          <p:cNvSpPr txBox="1"/>
          <p:nvPr/>
        </p:nvSpPr>
        <p:spPr>
          <a:xfrm>
            <a:off x="16505749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84" name="Google Shape;84;p9"/>
          <p:cNvSpPr txBox="1"/>
          <p:nvPr/>
        </p:nvSpPr>
        <p:spPr>
          <a:xfrm>
            <a:off x="11592148" y="544813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85" name="Google Shape;85;p9"/>
          <p:cNvSpPr txBox="1"/>
          <p:nvPr/>
        </p:nvSpPr>
        <p:spPr>
          <a:xfrm>
            <a:off x="9144000" y="544813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86" name="Google Shape;86;p9"/>
          <p:cNvSpPr txBox="1"/>
          <p:nvPr/>
        </p:nvSpPr>
        <p:spPr>
          <a:xfrm>
            <a:off x="1877201" y="54497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/>
          <p:nvPr/>
        </p:nvSpPr>
        <p:spPr>
          <a:xfrm>
            <a:off x="6556373" y="-2227862"/>
            <a:ext cx="16358370" cy="16358370"/>
          </a:xfrm>
          <a:custGeom>
            <a:avLst/>
            <a:gdLst/>
            <a:ahLst/>
            <a:cxnLst/>
            <a:rect l="l" t="t" r="r" b="b"/>
            <a:pathLst>
              <a:path w="16358370" h="16358370" extrusionOk="0">
                <a:moveTo>
                  <a:pt x="0" y="0"/>
                </a:moveTo>
                <a:lnTo>
                  <a:pt x="16358370" y="0"/>
                </a:lnTo>
                <a:lnTo>
                  <a:pt x="16358370" y="16358370"/>
                </a:lnTo>
                <a:lnTo>
                  <a:pt x="0" y="16358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801698" y="3352800"/>
            <a:ext cx="12129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Open Sans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11513223" y="4430400"/>
            <a:ext cx="4461300" cy="33462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body" idx="1"/>
          </p:nvPr>
        </p:nvSpPr>
        <p:spPr>
          <a:xfrm>
            <a:off x="2924263" y="48711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1028700" y="419332"/>
            <a:ext cx="509671" cy="537032"/>
          </a:xfrm>
          <a:custGeom>
            <a:avLst/>
            <a:gdLst/>
            <a:ahLst/>
            <a:cxnLst/>
            <a:rect l="l" t="t" r="r" b="b"/>
            <a:pathLst>
              <a:path w="509671" h="537032" extrusionOk="0">
                <a:moveTo>
                  <a:pt x="0" y="0"/>
                </a:moveTo>
                <a:lnTo>
                  <a:pt x="509671" y="0"/>
                </a:lnTo>
                <a:lnTo>
                  <a:pt x="509671" y="537032"/>
                </a:lnTo>
                <a:lnTo>
                  <a:pt x="0" y="53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0"/>
          <p:cNvSpPr txBox="1"/>
          <p:nvPr/>
        </p:nvSpPr>
        <p:spPr>
          <a:xfrm>
            <a:off x="14037101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94" name="Google Shape;94;p10"/>
          <p:cNvSpPr txBox="1"/>
          <p:nvPr/>
        </p:nvSpPr>
        <p:spPr>
          <a:xfrm>
            <a:off x="16505749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95" name="Google Shape;95;p10"/>
          <p:cNvSpPr txBox="1"/>
          <p:nvPr/>
        </p:nvSpPr>
        <p:spPr>
          <a:xfrm>
            <a:off x="11592148" y="544813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96" name="Google Shape;96;p10"/>
          <p:cNvSpPr txBox="1"/>
          <p:nvPr/>
        </p:nvSpPr>
        <p:spPr>
          <a:xfrm>
            <a:off x="9144000" y="544813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97" name="Google Shape;97;p10"/>
          <p:cNvSpPr txBox="1"/>
          <p:nvPr/>
        </p:nvSpPr>
        <p:spPr>
          <a:xfrm>
            <a:off x="1877201" y="54497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100" y="2070450"/>
            <a:ext cx="1262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  <a:defRPr sz="800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07750" y="44891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–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19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–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»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•"/>
              <a:defRPr sz="2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/>
          <p:nvPr/>
        </p:nvSpPr>
        <p:spPr>
          <a:xfrm flipH="1">
            <a:off x="8315730" y="-3553599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7107197" y="0"/>
                </a:moveTo>
                <a:lnTo>
                  <a:pt x="0" y="0"/>
                </a:lnTo>
                <a:lnTo>
                  <a:pt x="0" y="7107198"/>
                </a:lnTo>
                <a:lnTo>
                  <a:pt x="7107197" y="7107198"/>
                </a:lnTo>
                <a:lnTo>
                  <a:pt x="710719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11"/>
          <p:cNvSpPr/>
          <p:nvPr/>
        </p:nvSpPr>
        <p:spPr>
          <a:xfrm flipH="1">
            <a:off x="14470197" y="3402500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7107197" y="0"/>
                </a:moveTo>
                <a:lnTo>
                  <a:pt x="0" y="0"/>
                </a:lnTo>
                <a:lnTo>
                  <a:pt x="0" y="7107198"/>
                </a:lnTo>
                <a:lnTo>
                  <a:pt x="7107197" y="7107198"/>
                </a:lnTo>
                <a:lnTo>
                  <a:pt x="710719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" name="Google Shape;104;p11"/>
          <p:cNvSpPr/>
          <p:nvPr/>
        </p:nvSpPr>
        <p:spPr>
          <a:xfrm>
            <a:off x="-6214687" y="3294177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5" name="Google Shape;105;p11"/>
          <p:cNvSpPr/>
          <p:nvPr/>
        </p:nvSpPr>
        <p:spPr>
          <a:xfrm flipH="1">
            <a:off x="12242270" y="-3665061"/>
            <a:ext cx="7587115" cy="7587115"/>
          </a:xfrm>
          <a:custGeom>
            <a:avLst/>
            <a:gdLst/>
            <a:ahLst/>
            <a:cxnLst/>
            <a:rect l="l" t="t" r="r" b="b"/>
            <a:pathLst>
              <a:path w="7587115" h="7587115" extrusionOk="0">
                <a:moveTo>
                  <a:pt x="7587116" y="0"/>
                </a:moveTo>
                <a:lnTo>
                  <a:pt x="0" y="0"/>
                </a:lnTo>
                <a:lnTo>
                  <a:pt x="0" y="7587115"/>
                </a:lnTo>
                <a:lnTo>
                  <a:pt x="7587116" y="7587115"/>
                </a:lnTo>
                <a:lnTo>
                  <a:pt x="75871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6" name="Google Shape;1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3700" y="-506350"/>
            <a:ext cx="11041576" cy="11553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/>
          <p:nvPr/>
        </p:nvSpPr>
        <p:spPr>
          <a:xfrm rot="-5132716">
            <a:off x="10528870" y="2935163"/>
            <a:ext cx="5437375" cy="4432310"/>
          </a:xfrm>
          <a:custGeom>
            <a:avLst/>
            <a:gdLst/>
            <a:ahLst/>
            <a:cxnLst/>
            <a:rect l="l" t="t" r="r" b="b"/>
            <a:pathLst>
              <a:path w="5437375" h="4432310" extrusionOk="0">
                <a:moveTo>
                  <a:pt x="0" y="0"/>
                </a:moveTo>
                <a:lnTo>
                  <a:pt x="5437375" y="0"/>
                </a:lnTo>
                <a:lnTo>
                  <a:pt x="5437375" y="4432310"/>
                </a:lnTo>
                <a:lnTo>
                  <a:pt x="0" y="443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6646" t="-7680"/>
            </a:stretch>
          </a:blipFill>
          <a:ln>
            <a:noFill/>
          </a:ln>
        </p:spPr>
      </p:sp>
      <p:sp>
        <p:nvSpPr>
          <p:cNvPr id="116" name="Google Shape;116;p11"/>
          <p:cNvSpPr txBox="1"/>
          <p:nvPr/>
        </p:nvSpPr>
        <p:spPr>
          <a:xfrm>
            <a:off x="1028700" y="2538095"/>
            <a:ext cx="10358400" cy="323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7" b="1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AI BASED DIET RECOMMENDATION SYSTEM-NUTRIFIT</a:t>
            </a:r>
            <a:r>
              <a:rPr lang="en-US" sz="7007" b="1" i="0" u="none" strike="noStrike" cap="none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1"/>
          <p:cNvSpPr txBox="1"/>
          <p:nvPr/>
        </p:nvSpPr>
        <p:spPr>
          <a:xfrm>
            <a:off x="1028700" y="5961304"/>
            <a:ext cx="6969061" cy="94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dirty="0" smtClean="0">
                <a:latin typeface="Open Sans"/>
                <a:ea typeface="Open Sans"/>
                <a:cs typeface="Open Sans"/>
                <a:sym typeface="Open Sans"/>
              </a:rPr>
              <a:t>Generates Comprehensive Diet Plan according to User preferences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"/>
          <p:cNvSpPr/>
          <p:nvPr/>
        </p:nvSpPr>
        <p:spPr>
          <a:xfrm>
            <a:off x="12127835" y="-5042520"/>
            <a:ext cx="10938051" cy="10938051"/>
          </a:xfrm>
          <a:custGeom>
            <a:avLst/>
            <a:gdLst/>
            <a:ahLst/>
            <a:cxnLst/>
            <a:rect l="l" t="t" r="r" b="b"/>
            <a:pathLst>
              <a:path w="10938051" h="10938051" extrusionOk="0">
                <a:moveTo>
                  <a:pt x="0" y="0"/>
                </a:moveTo>
                <a:lnTo>
                  <a:pt x="10938051" y="0"/>
                </a:lnTo>
                <a:lnTo>
                  <a:pt x="10938051" y="10938051"/>
                </a:lnTo>
                <a:lnTo>
                  <a:pt x="0" y="10938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6" name="Google Shape;466;p25"/>
          <p:cNvSpPr/>
          <p:nvPr/>
        </p:nvSpPr>
        <p:spPr>
          <a:xfrm>
            <a:off x="490960" y="5476798"/>
            <a:ext cx="10938051" cy="10938051"/>
          </a:xfrm>
          <a:custGeom>
            <a:avLst/>
            <a:gdLst/>
            <a:ahLst/>
            <a:cxnLst/>
            <a:rect l="l" t="t" r="r" b="b"/>
            <a:pathLst>
              <a:path w="10938051" h="10938051" extrusionOk="0">
                <a:moveTo>
                  <a:pt x="0" y="0"/>
                </a:moveTo>
                <a:lnTo>
                  <a:pt x="10938051" y="0"/>
                </a:lnTo>
                <a:lnTo>
                  <a:pt x="10938051" y="10938051"/>
                </a:lnTo>
                <a:lnTo>
                  <a:pt x="0" y="10938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67" name="Google Shape;4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1725" y="-1426325"/>
            <a:ext cx="7014050" cy="680384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5"/>
          <p:cNvSpPr/>
          <p:nvPr/>
        </p:nvSpPr>
        <p:spPr>
          <a:xfrm>
            <a:off x="1178976" y="630699"/>
            <a:ext cx="509671" cy="537032"/>
          </a:xfrm>
          <a:custGeom>
            <a:avLst/>
            <a:gdLst/>
            <a:ahLst/>
            <a:cxnLst/>
            <a:rect l="l" t="t" r="r" b="b"/>
            <a:pathLst>
              <a:path w="509671" h="537032" extrusionOk="0">
                <a:moveTo>
                  <a:pt x="0" y="0"/>
                </a:moveTo>
                <a:lnTo>
                  <a:pt x="509670" y="0"/>
                </a:lnTo>
                <a:lnTo>
                  <a:pt x="509670" y="537032"/>
                </a:lnTo>
                <a:lnTo>
                  <a:pt x="0" y="53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78" name="Google Shape;478;p25"/>
          <p:cNvCxnSpPr/>
          <p:nvPr/>
        </p:nvCxnSpPr>
        <p:spPr>
          <a:xfrm>
            <a:off x="-427580" y="5467273"/>
            <a:ext cx="122699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1" name="Google Shape;481;p25"/>
          <p:cNvCxnSpPr/>
          <p:nvPr/>
        </p:nvCxnSpPr>
        <p:spPr>
          <a:xfrm>
            <a:off x="16869975" y="5457748"/>
            <a:ext cx="223674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2" name="Google Shape;482;p25"/>
          <p:cNvSpPr txBox="1"/>
          <p:nvPr/>
        </p:nvSpPr>
        <p:spPr>
          <a:xfrm>
            <a:off x="14037101" y="602125"/>
            <a:ext cx="824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483" name="Google Shape;483;p25"/>
          <p:cNvSpPr txBox="1"/>
          <p:nvPr/>
        </p:nvSpPr>
        <p:spPr>
          <a:xfrm>
            <a:off x="16575949" y="602125"/>
            <a:ext cx="824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484" name="Google Shape;484;p25"/>
          <p:cNvSpPr txBox="1"/>
          <p:nvPr/>
        </p:nvSpPr>
        <p:spPr>
          <a:xfrm>
            <a:off x="11592148" y="602124"/>
            <a:ext cx="536525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485" name="Google Shape;485;p25"/>
          <p:cNvSpPr txBox="1"/>
          <p:nvPr/>
        </p:nvSpPr>
        <p:spPr>
          <a:xfrm>
            <a:off x="9144000" y="602124"/>
            <a:ext cx="539725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486" name="Google Shape;486;p25"/>
          <p:cNvSpPr txBox="1"/>
          <p:nvPr/>
        </p:nvSpPr>
        <p:spPr>
          <a:xfrm>
            <a:off x="1930428" y="756350"/>
            <a:ext cx="824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sp>
        <p:nvSpPr>
          <p:cNvPr id="487" name="Google Shape;487;p25"/>
          <p:cNvSpPr txBox="1"/>
          <p:nvPr/>
        </p:nvSpPr>
        <p:spPr>
          <a:xfrm>
            <a:off x="1028700" y="2334978"/>
            <a:ext cx="10290600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Presented By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25"/>
          <p:cNvSpPr txBox="1"/>
          <p:nvPr/>
        </p:nvSpPr>
        <p:spPr>
          <a:xfrm>
            <a:off x="2868282" y="4893040"/>
            <a:ext cx="4572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2022- CS-112</a:t>
            </a:r>
            <a:endParaRPr sz="4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25"/>
          <p:cNvSpPr txBox="1"/>
          <p:nvPr/>
        </p:nvSpPr>
        <p:spPr>
          <a:xfrm>
            <a:off x="2754528" y="5895531"/>
            <a:ext cx="4572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Saba Shahdin</a:t>
            </a:r>
            <a:endParaRPr sz="4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488;p25"/>
          <p:cNvSpPr txBox="1"/>
          <p:nvPr/>
        </p:nvSpPr>
        <p:spPr>
          <a:xfrm>
            <a:off x="11136476" y="4918396"/>
            <a:ext cx="4572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2022- CS-151</a:t>
            </a:r>
            <a:endParaRPr sz="4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489;p25"/>
          <p:cNvSpPr txBox="1"/>
          <p:nvPr/>
        </p:nvSpPr>
        <p:spPr>
          <a:xfrm>
            <a:off x="10985275" y="6156728"/>
            <a:ext cx="4572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latin typeface="Open Sans"/>
                <a:ea typeface="Open Sans"/>
                <a:cs typeface="Open Sans"/>
                <a:sym typeface="Open Sans"/>
              </a:rPr>
              <a:t>Afeera Fatima</a:t>
            </a:r>
            <a:endParaRPr sz="4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>
            <a:off x="10531830" y="-7639552"/>
            <a:ext cx="15512340" cy="15512340"/>
          </a:xfrm>
          <a:custGeom>
            <a:avLst/>
            <a:gdLst/>
            <a:ahLst/>
            <a:cxnLst/>
            <a:rect l="l" t="t" r="r" b="b"/>
            <a:pathLst>
              <a:path w="15512340" h="15512340" extrusionOk="0">
                <a:moveTo>
                  <a:pt x="0" y="0"/>
                </a:moveTo>
                <a:lnTo>
                  <a:pt x="15512340" y="0"/>
                </a:lnTo>
                <a:lnTo>
                  <a:pt x="15512340" y="15512339"/>
                </a:lnTo>
                <a:lnTo>
                  <a:pt x="0" y="15512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8" name="Google Shape;12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3700" y="-1212737"/>
            <a:ext cx="7111975" cy="690476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/>
          <p:nvPr/>
        </p:nvSpPr>
        <p:spPr>
          <a:xfrm>
            <a:off x="-3833039" y="6733401"/>
            <a:ext cx="7107197" cy="7107197"/>
          </a:xfrm>
          <a:custGeom>
            <a:avLst/>
            <a:gdLst/>
            <a:ahLst/>
            <a:cxnLst/>
            <a:rect l="l" t="t" r="r" b="b"/>
            <a:pathLst>
              <a:path w="7107197" h="7107197" extrusionOk="0">
                <a:moveTo>
                  <a:pt x="0" y="0"/>
                </a:moveTo>
                <a:lnTo>
                  <a:pt x="7107197" y="0"/>
                </a:lnTo>
                <a:lnTo>
                  <a:pt x="7107197" y="7107198"/>
                </a:lnTo>
                <a:lnTo>
                  <a:pt x="0" y="710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0" name="Google Shape;130;p12"/>
          <p:cNvGrpSpPr/>
          <p:nvPr/>
        </p:nvGrpSpPr>
        <p:grpSpPr>
          <a:xfrm>
            <a:off x="13326574" y="3837933"/>
            <a:ext cx="2699134" cy="2730378"/>
            <a:chOff x="0" y="-28575"/>
            <a:chExt cx="710883" cy="719112"/>
          </a:xfrm>
        </p:grpSpPr>
        <p:sp>
          <p:nvSpPr>
            <p:cNvPr id="131" name="Google Shape;131;p12"/>
            <p:cNvSpPr/>
            <p:nvPr/>
          </p:nvSpPr>
          <p:spPr>
            <a:xfrm>
              <a:off x="0" y="0"/>
              <a:ext cx="710883" cy="690537"/>
            </a:xfrm>
            <a:custGeom>
              <a:avLst/>
              <a:gdLst/>
              <a:ahLst/>
              <a:cxnLst/>
              <a:rect l="l" t="t" r="r" b="b"/>
              <a:pathLst>
                <a:path w="710883" h="690537" extrusionOk="0">
                  <a:moveTo>
                    <a:pt x="71707" y="0"/>
                  </a:moveTo>
                  <a:lnTo>
                    <a:pt x="639176" y="0"/>
                  </a:lnTo>
                  <a:cubicBezTo>
                    <a:pt x="658194" y="0"/>
                    <a:pt x="676433" y="7555"/>
                    <a:pt x="689880" y="21003"/>
                  </a:cubicBezTo>
                  <a:cubicBezTo>
                    <a:pt x="703328" y="34450"/>
                    <a:pt x="710883" y="52689"/>
                    <a:pt x="710883" y="71707"/>
                  </a:cubicBezTo>
                  <a:lnTo>
                    <a:pt x="710883" y="618829"/>
                  </a:lnTo>
                  <a:cubicBezTo>
                    <a:pt x="710883" y="658432"/>
                    <a:pt x="678779" y="690537"/>
                    <a:pt x="639176" y="690537"/>
                  </a:cubicBezTo>
                  <a:lnTo>
                    <a:pt x="71707" y="690537"/>
                  </a:lnTo>
                  <a:cubicBezTo>
                    <a:pt x="32105" y="690537"/>
                    <a:pt x="0" y="658432"/>
                    <a:pt x="0" y="618829"/>
                  </a:cubicBezTo>
                  <a:lnTo>
                    <a:pt x="0" y="71707"/>
                  </a:lnTo>
                  <a:cubicBezTo>
                    <a:pt x="0" y="32105"/>
                    <a:pt x="32105" y="0"/>
                    <a:pt x="71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2"/>
            <p:cNvSpPr txBox="1"/>
            <p:nvPr/>
          </p:nvSpPr>
          <p:spPr>
            <a:xfrm>
              <a:off x="0" y="-28575"/>
              <a:ext cx="710883" cy="71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2"/>
          <p:cNvGrpSpPr/>
          <p:nvPr/>
        </p:nvGrpSpPr>
        <p:grpSpPr>
          <a:xfrm>
            <a:off x="1568425" y="3837933"/>
            <a:ext cx="2699134" cy="2730378"/>
            <a:chOff x="0" y="-28575"/>
            <a:chExt cx="710883" cy="719112"/>
          </a:xfrm>
        </p:grpSpPr>
        <p:sp>
          <p:nvSpPr>
            <p:cNvPr id="134" name="Google Shape;134;p12"/>
            <p:cNvSpPr/>
            <p:nvPr/>
          </p:nvSpPr>
          <p:spPr>
            <a:xfrm>
              <a:off x="0" y="0"/>
              <a:ext cx="710883" cy="690537"/>
            </a:xfrm>
            <a:custGeom>
              <a:avLst/>
              <a:gdLst/>
              <a:ahLst/>
              <a:cxnLst/>
              <a:rect l="l" t="t" r="r" b="b"/>
              <a:pathLst>
                <a:path w="710883" h="690537" extrusionOk="0">
                  <a:moveTo>
                    <a:pt x="71707" y="0"/>
                  </a:moveTo>
                  <a:lnTo>
                    <a:pt x="639176" y="0"/>
                  </a:lnTo>
                  <a:cubicBezTo>
                    <a:pt x="658194" y="0"/>
                    <a:pt x="676433" y="7555"/>
                    <a:pt x="689880" y="21003"/>
                  </a:cubicBezTo>
                  <a:cubicBezTo>
                    <a:pt x="703328" y="34450"/>
                    <a:pt x="710883" y="52689"/>
                    <a:pt x="710883" y="71707"/>
                  </a:cubicBezTo>
                  <a:lnTo>
                    <a:pt x="710883" y="618829"/>
                  </a:lnTo>
                  <a:cubicBezTo>
                    <a:pt x="710883" y="658432"/>
                    <a:pt x="678779" y="690537"/>
                    <a:pt x="639176" y="690537"/>
                  </a:cubicBezTo>
                  <a:lnTo>
                    <a:pt x="71707" y="690537"/>
                  </a:lnTo>
                  <a:cubicBezTo>
                    <a:pt x="32105" y="690537"/>
                    <a:pt x="0" y="658432"/>
                    <a:pt x="0" y="618829"/>
                  </a:cubicBezTo>
                  <a:lnTo>
                    <a:pt x="0" y="71707"/>
                  </a:lnTo>
                  <a:cubicBezTo>
                    <a:pt x="0" y="32105"/>
                    <a:pt x="32105" y="0"/>
                    <a:pt x="71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2"/>
            <p:cNvSpPr txBox="1"/>
            <p:nvPr/>
          </p:nvSpPr>
          <p:spPr>
            <a:xfrm>
              <a:off x="0" y="-28575"/>
              <a:ext cx="710883" cy="71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2"/>
          <p:cNvGrpSpPr/>
          <p:nvPr/>
        </p:nvGrpSpPr>
        <p:grpSpPr>
          <a:xfrm>
            <a:off x="7446090" y="3837933"/>
            <a:ext cx="2699134" cy="2730378"/>
            <a:chOff x="0" y="-28575"/>
            <a:chExt cx="710883" cy="719112"/>
          </a:xfrm>
        </p:grpSpPr>
        <p:sp>
          <p:nvSpPr>
            <p:cNvPr id="137" name="Google Shape;137;p12"/>
            <p:cNvSpPr/>
            <p:nvPr/>
          </p:nvSpPr>
          <p:spPr>
            <a:xfrm>
              <a:off x="0" y="0"/>
              <a:ext cx="710883" cy="690537"/>
            </a:xfrm>
            <a:custGeom>
              <a:avLst/>
              <a:gdLst/>
              <a:ahLst/>
              <a:cxnLst/>
              <a:rect l="l" t="t" r="r" b="b"/>
              <a:pathLst>
                <a:path w="710883" h="690537" extrusionOk="0">
                  <a:moveTo>
                    <a:pt x="71707" y="0"/>
                  </a:moveTo>
                  <a:lnTo>
                    <a:pt x="639176" y="0"/>
                  </a:lnTo>
                  <a:cubicBezTo>
                    <a:pt x="658194" y="0"/>
                    <a:pt x="676433" y="7555"/>
                    <a:pt x="689880" y="21003"/>
                  </a:cubicBezTo>
                  <a:cubicBezTo>
                    <a:pt x="703328" y="34450"/>
                    <a:pt x="710883" y="52689"/>
                    <a:pt x="710883" y="71707"/>
                  </a:cubicBezTo>
                  <a:lnTo>
                    <a:pt x="710883" y="618829"/>
                  </a:lnTo>
                  <a:cubicBezTo>
                    <a:pt x="710883" y="658432"/>
                    <a:pt x="678779" y="690537"/>
                    <a:pt x="639176" y="690537"/>
                  </a:cubicBezTo>
                  <a:lnTo>
                    <a:pt x="71707" y="690537"/>
                  </a:lnTo>
                  <a:cubicBezTo>
                    <a:pt x="32105" y="690537"/>
                    <a:pt x="0" y="658432"/>
                    <a:pt x="0" y="618829"/>
                  </a:cubicBezTo>
                  <a:lnTo>
                    <a:pt x="0" y="71707"/>
                  </a:lnTo>
                  <a:cubicBezTo>
                    <a:pt x="0" y="32105"/>
                    <a:pt x="32105" y="0"/>
                    <a:pt x="71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2"/>
            <p:cNvSpPr txBox="1"/>
            <p:nvPr/>
          </p:nvSpPr>
          <p:spPr>
            <a:xfrm>
              <a:off x="0" y="-28575"/>
              <a:ext cx="710883" cy="71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2"/>
          <p:cNvSpPr txBox="1"/>
          <p:nvPr/>
        </p:nvSpPr>
        <p:spPr>
          <a:xfrm>
            <a:off x="7605066" y="4323518"/>
            <a:ext cx="2567700" cy="1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31" b="1" i="0" u="none" strike="noStrike" cap="none">
                <a:solidFill>
                  <a:srgbClr val="7CBE2B"/>
                </a:solidFill>
                <a:latin typeface="Open Sans"/>
                <a:ea typeface="Open Sans"/>
                <a:cs typeface="Open Sans"/>
                <a:sym typeface="Open Sans"/>
              </a:rPr>
              <a:t>02.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13485679" y="4323518"/>
            <a:ext cx="2567700" cy="1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31" b="1" i="0" u="none" strike="noStrike" cap="none">
                <a:solidFill>
                  <a:srgbClr val="7CBE2B"/>
                </a:solidFill>
                <a:latin typeface="Open Sans"/>
                <a:ea typeface="Open Sans"/>
                <a:cs typeface="Open Sans"/>
                <a:sym typeface="Open Sans"/>
              </a:rPr>
              <a:t>03.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2" name="Google Shape;142;p12"/>
          <p:cNvCxnSpPr/>
          <p:nvPr/>
        </p:nvCxnSpPr>
        <p:spPr>
          <a:xfrm>
            <a:off x="0" y="5266895"/>
            <a:ext cx="15684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12"/>
          <p:cNvCxnSpPr/>
          <p:nvPr/>
        </p:nvCxnSpPr>
        <p:spPr>
          <a:xfrm>
            <a:off x="4267559" y="5276420"/>
            <a:ext cx="317853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12"/>
          <p:cNvCxnSpPr/>
          <p:nvPr/>
        </p:nvCxnSpPr>
        <p:spPr>
          <a:xfrm>
            <a:off x="10145224" y="5285945"/>
            <a:ext cx="317853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12"/>
          <p:cNvCxnSpPr/>
          <p:nvPr/>
        </p:nvCxnSpPr>
        <p:spPr>
          <a:xfrm>
            <a:off x="16025708" y="5295470"/>
            <a:ext cx="280201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12"/>
          <p:cNvSpPr txBox="1"/>
          <p:nvPr/>
        </p:nvSpPr>
        <p:spPr>
          <a:xfrm>
            <a:off x="7245350" y="7377936"/>
            <a:ext cx="4346797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smtClean="0">
                <a:latin typeface="Open Sans"/>
                <a:ea typeface="Open Sans"/>
                <a:cs typeface="Open Sans"/>
                <a:sym typeface="Open Sans"/>
              </a:rPr>
              <a:t>Recommendation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12"/>
          <p:cNvSpPr txBox="1"/>
          <p:nvPr/>
        </p:nvSpPr>
        <p:spPr>
          <a:xfrm>
            <a:off x="6822774" y="7995717"/>
            <a:ext cx="5182176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latin typeface="Open Sans"/>
                <a:ea typeface="Open Sans"/>
                <a:cs typeface="Open Sans"/>
                <a:sym typeface="Open Sans"/>
              </a:rPr>
              <a:t>Used Content Based Filtering to recommend according to user preference</a:t>
            </a:r>
            <a:endParaRPr dirty="0"/>
          </a:p>
        </p:txBody>
      </p:sp>
      <p:sp>
        <p:nvSpPr>
          <p:cNvPr id="148" name="Google Shape;148;p12"/>
          <p:cNvSpPr txBox="1"/>
          <p:nvPr/>
        </p:nvSpPr>
        <p:spPr>
          <a:xfrm>
            <a:off x="1367687" y="7377936"/>
            <a:ext cx="33060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smtClean="0">
                <a:latin typeface="Open Sans"/>
                <a:ea typeface="Open Sans"/>
                <a:cs typeface="Open Sans"/>
                <a:sym typeface="Open Sans"/>
              </a:rPr>
              <a:t>BMI Class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1367687" y="8057911"/>
            <a:ext cx="3306074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Predicts BMI Class of User suing KNN</a:t>
            </a:r>
            <a:endParaRPr dirty="0"/>
          </a:p>
        </p:txBody>
      </p:sp>
      <p:sp>
        <p:nvSpPr>
          <p:cNvPr id="150" name="Google Shape;150;p12"/>
          <p:cNvSpPr txBox="1"/>
          <p:nvPr/>
        </p:nvSpPr>
        <p:spPr>
          <a:xfrm>
            <a:off x="13125835" y="7392169"/>
            <a:ext cx="37944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smtClean="0">
                <a:latin typeface="Open Sans"/>
                <a:ea typeface="Open Sans"/>
                <a:cs typeface="Open Sans"/>
                <a:sym typeface="Open Sans"/>
              </a:rPr>
              <a:t>Food Allergies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2"/>
          <p:cNvSpPr txBox="1"/>
          <p:nvPr/>
        </p:nvSpPr>
        <p:spPr>
          <a:xfrm>
            <a:off x="13125835" y="8072143"/>
            <a:ext cx="3306074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latin typeface="Open Sans"/>
                <a:ea typeface="Open Sans"/>
                <a:cs typeface="Open Sans"/>
                <a:sym typeface="Open Sans"/>
              </a:rPr>
              <a:t>Remove Dishes with Allergic Food Ingredients</a:t>
            </a:r>
            <a:r>
              <a:rPr lang="en-US" sz="2100" b="0" i="0" u="none" strike="noStrike" cap="none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  <p:sp>
        <p:nvSpPr>
          <p:cNvPr id="152" name="Google Shape;152;p12"/>
          <p:cNvSpPr txBox="1"/>
          <p:nvPr/>
        </p:nvSpPr>
        <p:spPr>
          <a:xfrm>
            <a:off x="1028700" y="1256365"/>
            <a:ext cx="13643264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Approach 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12"/>
          <p:cNvSpPr txBox="1"/>
          <p:nvPr/>
        </p:nvSpPr>
        <p:spPr>
          <a:xfrm>
            <a:off x="1835068" y="4323518"/>
            <a:ext cx="2390400" cy="1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31" b="1" i="0" u="none" strike="noStrike" cap="none">
                <a:solidFill>
                  <a:srgbClr val="7CBE2B"/>
                </a:solidFill>
                <a:latin typeface="Open Sans"/>
                <a:ea typeface="Open Sans"/>
                <a:cs typeface="Open Sans"/>
                <a:sym typeface="Open Sans"/>
              </a:rPr>
              <a:t>01.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12"/>
          <p:cNvSpPr txBox="1"/>
          <p:nvPr/>
        </p:nvSpPr>
        <p:spPr>
          <a:xfrm>
            <a:off x="16575948" y="544825"/>
            <a:ext cx="89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/>
          <p:nvPr/>
        </p:nvSpPr>
        <p:spPr>
          <a:xfrm>
            <a:off x="-4535592" y="1917664"/>
            <a:ext cx="9071184" cy="9071184"/>
          </a:xfrm>
          <a:custGeom>
            <a:avLst/>
            <a:gdLst/>
            <a:ahLst/>
            <a:cxnLst/>
            <a:rect l="l" t="t" r="r" b="b"/>
            <a:pathLst>
              <a:path w="9071184" h="9071184" extrusionOk="0">
                <a:moveTo>
                  <a:pt x="0" y="0"/>
                </a:moveTo>
                <a:lnTo>
                  <a:pt x="9071184" y="0"/>
                </a:lnTo>
                <a:lnTo>
                  <a:pt x="9071184" y="9071184"/>
                </a:lnTo>
                <a:lnTo>
                  <a:pt x="0" y="9071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" name="Google Shape;164;p13"/>
          <p:cNvSpPr/>
          <p:nvPr/>
        </p:nvSpPr>
        <p:spPr>
          <a:xfrm>
            <a:off x="-10340406" y="-3255288"/>
            <a:ext cx="22738212" cy="22738212"/>
          </a:xfrm>
          <a:custGeom>
            <a:avLst/>
            <a:gdLst/>
            <a:ahLst/>
            <a:cxnLst/>
            <a:rect l="l" t="t" r="r" b="b"/>
            <a:pathLst>
              <a:path w="22738212" h="22738212" extrusionOk="0">
                <a:moveTo>
                  <a:pt x="0" y="0"/>
                </a:moveTo>
                <a:lnTo>
                  <a:pt x="22738211" y="0"/>
                </a:lnTo>
                <a:lnTo>
                  <a:pt x="22738211" y="22738212"/>
                </a:lnTo>
                <a:lnTo>
                  <a:pt x="0" y="22738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5" name="Google Shape;1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23937" y="1028708"/>
            <a:ext cx="10991873" cy="9734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3"/>
          <p:cNvGrpSpPr/>
          <p:nvPr/>
        </p:nvGrpSpPr>
        <p:grpSpPr>
          <a:xfrm>
            <a:off x="10642497" y="4230485"/>
            <a:ext cx="5533220" cy="5225243"/>
            <a:chOff x="0" y="-28575"/>
            <a:chExt cx="1734259" cy="1781139"/>
          </a:xfrm>
        </p:grpSpPr>
        <p:sp>
          <p:nvSpPr>
            <p:cNvPr id="167" name="Google Shape;167;p13"/>
            <p:cNvSpPr/>
            <p:nvPr/>
          </p:nvSpPr>
          <p:spPr>
            <a:xfrm>
              <a:off x="0" y="0"/>
              <a:ext cx="1734259" cy="1752564"/>
            </a:xfrm>
            <a:custGeom>
              <a:avLst/>
              <a:gdLst/>
              <a:ahLst/>
              <a:cxnLst/>
              <a:rect l="l" t="t" r="r" b="b"/>
              <a:pathLst>
                <a:path w="1734259" h="1752564" extrusionOk="0">
                  <a:moveTo>
                    <a:pt x="29393" y="0"/>
                  </a:moveTo>
                  <a:lnTo>
                    <a:pt x="1704865" y="0"/>
                  </a:lnTo>
                  <a:cubicBezTo>
                    <a:pt x="1712661" y="0"/>
                    <a:pt x="1720137" y="3097"/>
                    <a:pt x="1725650" y="8609"/>
                  </a:cubicBezTo>
                  <a:cubicBezTo>
                    <a:pt x="1731162" y="14121"/>
                    <a:pt x="1734259" y="21598"/>
                    <a:pt x="1734259" y="29393"/>
                  </a:cubicBezTo>
                  <a:lnTo>
                    <a:pt x="1734259" y="1723171"/>
                  </a:lnTo>
                  <a:cubicBezTo>
                    <a:pt x="1734259" y="1730967"/>
                    <a:pt x="1731162" y="1738443"/>
                    <a:pt x="1725650" y="1743955"/>
                  </a:cubicBezTo>
                  <a:cubicBezTo>
                    <a:pt x="1720137" y="1749468"/>
                    <a:pt x="1712661" y="1752564"/>
                    <a:pt x="1704865" y="1752564"/>
                  </a:cubicBezTo>
                  <a:lnTo>
                    <a:pt x="29393" y="1752564"/>
                  </a:lnTo>
                  <a:cubicBezTo>
                    <a:pt x="21598" y="1752564"/>
                    <a:pt x="14121" y="1749468"/>
                    <a:pt x="8609" y="1743955"/>
                  </a:cubicBezTo>
                  <a:cubicBezTo>
                    <a:pt x="3097" y="1738443"/>
                    <a:pt x="0" y="1730967"/>
                    <a:pt x="0" y="1723171"/>
                  </a:cubicBezTo>
                  <a:lnTo>
                    <a:pt x="0" y="29393"/>
                  </a:lnTo>
                  <a:cubicBezTo>
                    <a:pt x="0" y="21598"/>
                    <a:pt x="3097" y="14121"/>
                    <a:pt x="8609" y="8609"/>
                  </a:cubicBezTo>
                  <a:cubicBezTo>
                    <a:pt x="14121" y="3097"/>
                    <a:pt x="21598" y="0"/>
                    <a:pt x="293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 txBox="1"/>
            <p:nvPr/>
          </p:nvSpPr>
          <p:spPr>
            <a:xfrm>
              <a:off x="0" y="-28575"/>
              <a:ext cx="1734259" cy="1781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13"/>
          <p:cNvSpPr txBox="1"/>
          <p:nvPr/>
        </p:nvSpPr>
        <p:spPr>
          <a:xfrm>
            <a:off x="8989588" y="2342104"/>
            <a:ext cx="9213032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USER Preferences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98094" y="4306477"/>
            <a:ext cx="51776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/>
              <a:t>Age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/>
              <a:t>Weight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/>
              <a:t>Height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/>
              <a:t>Gender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/>
              <a:t>Physical Activity 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/>
              <a:t>Food allergies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/>
          <p:nvPr/>
        </p:nvSpPr>
        <p:spPr>
          <a:xfrm>
            <a:off x="3322290" y="-4736887"/>
            <a:ext cx="21429613" cy="21429613"/>
          </a:xfrm>
          <a:custGeom>
            <a:avLst/>
            <a:gdLst/>
            <a:ahLst/>
            <a:cxnLst/>
            <a:rect l="l" t="t" r="r" b="b"/>
            <a:pathLst>
              <a:path w="21429613" h="21429613" extrusionOk="0">
                <a:moveTo>
                  <a:pt x="0" y="0"/>
                </a:moveTo>
                <a:lnTo>
                  <a:pt x="21429613" y="0"/>
                </a:lnTo>
                <a:lnTo>
                  <a:pt x="21429613" y="21429614"/>
                </a:lnTo>
                <a:lnTo>
                  <a:pt x="0" y="2142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83" name="Google Shape;1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275" y="-1181575"/>
            <a:ext cx="13550750" cy="1391772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/>
          <p:nvPr/>
        </p:nvSpPr>
        <p:spPr>
          <a:xfrm>
            <a:off x="1028700" y="419332"/>
            <a:ext cx="509671" cy="537032"/>
          </a:xfrm>
          <a:custGeom>
            <a:avLst/>
            <a:gdLst/>
            <a:ahLst/>
            <a:cxnLst/>
            <a:rect l="l" t="t" r="r" b="b"/>
            <a:pathLst>
              <a:path w="509671" h="537032" extrusionOk="0">
                <a:moveTo>
                  <a:pt x="0" y="0"/>
                </a:moveTo>
                <a:lnTo>
                  <a:pt x="509671" y="0"/>
                </a:lnTo>
                <a:lnTo>
                  <a:pt x="509671" y="537032"/>
                </a:lnTo>
                <a:lnTo>
                  <a:pt x="0" y="53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85" name="Google Shape;185;p14"/>
          <p:cNvGrpSpPr/>
          <p:nvPr/>
        </p:nvGrpSpPr>
        <p:grpSpPr>
          <a:xfrm>
            <a:off x="1028700" y="3543340"/>
            <a:ext cx="2859530" cy="1817764"/>
            <a:chOff x="0" y="-28575"/>
            <a:chExt cx="753127" cy="478753"/>
          </a:xfrm>
        </p:grpSpPr>
        <p:sp>
          <p:nvSpPr>
            <p:cNvPr id="186" name="Google Shape;186;p14"/>
            <p:cNvSpPr/>
            <p:nvPr/>
          </p:nvSpPr>
          <p:spPr>
            <a:xfrm>
              <a:off x="0" y="0"/>
              <a:ext cx="753127" cy="450178"/>
            </a:xfrm>
            <a:custGeom>
              <a:avLst/>
              <a:gdLst/>
              <a:ahLst/>
              <a:cxnLst/>
              <a:rect l="l" t="t" r="r" b="b"/>
              <a:pathLst>
                <a:path w="753127" h="450178" extrusionOk="0">
                  <a:moveTo>
                    <a:pt x="67685" y="0"/>
                  </a:moveTo>
                  <a:lnTo>
                    <a:pt x="685442" y="0"/>
                  </a:lnTo>
                  <a:cubicBezTo>
                    <a:pt x="722824" y="0"/>
                    <a:pt x="753127" y="30304"/>
                    <a:pt x="753127" y="67685"/>
                  </a:cubicBezTo>
                  <a:lnTo>
                    <a:pt x="753127" y="382492"/>
                  </a:lnTo>
                  <a:cubicBezTo>
                    <a:pt x="753127" y="419874"/>
                    <a:pt x="722824" y="450178"/>
                    <a:pt x="685442" y="450178"/>
                  </a:cubicBezTo>
                  <a:lnTo>
                    <a:pt x="67685" y="450178"/>
                  </a:lnTo>
                  <a:cubicBezTo>
                    <a:pt x="30304" y="450178"/>
                    <a:pt x="0" y="419874"/>
                    <a:pt x="0" y="382492"/>
                  </a:cubicBezTo>
                  <a:lnTo>
                    <a:pt x="0" y="67685"/>
                  </a:lnTo>
                  <a:cubicBezTo>
                    <a:pt x="0" y="30304"/>
                    <a:pt x="30304" y="0"/>
                    <a:pt x="676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 txBox="1"/>
            <p:nvPr/>
          </p:nvSpPr>
          <p:spPr>
            <a:xfrm>
              <a:off x="0" y="-28575"/>
              <a:ext cx="753127" cy="478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1060931" y="6568660"/>
            <a:ext cx="2859530" cy="1817764"/>
            <a:chOff x="0" y="-28575"/>
            <a:chExt cx="753127" cy="478753"/>
          </a:xfrm>
        </p:grpSpPr>
        <p:sp>
          <p:nvSpPr>
            <p:cNvPr id="189" name="Google Shape;189;p14"/>
            <p:cNvSpPr/>
            <p:nvPr/>
          </p:nvSpPr>
          <p:spPr>
            <a:xfrm>
              <a:off x="0" y="0"/>
              <a:ext cx="753127" cy="450178"/>
            </a:xfrm>
            <a:custGeom>
              <a:avLst/>
              <a:gdLst/>
              <a:ahLst/>
              <a:cxnLst/>
              <a:rect l="l" t="t" r="r" b="b"/>
              <a:pathLst>
                <a:path w="753127" h="450178" extrusionOk="0">
                  <a:moveTo>
                    <a:pt x="67685" y="0"/>
                  </a:moveTo>
                  <a:lnTo>
                    <a:pt x="685442" y="0"/>
                  </a:lnTo>
                  <a:cubicBezTo>
                    <a:pt x="722824" y="0"/>
                    <a:pt x="753127" y="30304"/>
                    <a:pt x="753127" y="67685"/>
                  </a:cubicBezTo>
                  <a:lnTo>
                    <a:pt x="753127" y="382492"/>
                  </a:lnTo>
                  <a:cubicBezTo>
                    <a:pt x="753127" y="419874"/>
                    <a:pt x="722824" y="450178"/>
                    <a:pt x="685442" y="450178"/>
                  </a:cubicBezTo>
                  <a:lnTo>
                    <a:pt x="67685" y="450178"/>
                  </a:lnTo>
                  <a:cubicBezTo>
                    <a:pt x="30304" y="450178"/>
                    <a:pt x="0" y="419874"/>
                    <a:pt x="0" y="382492"/>
                  </a:cubicBezTo>
                  <a:lnTo>
                    <a:pt x="0" y="67685"/>
                  </a:lnTo>
                  <a:cubicBezTo>
                    <a:pt x="0" y="30304"/>
                    <a:pt x="30304" y="0"/>
                    <a:pt x="676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 txBox="1"/>
            <p:nvPr/>
          </p:nvSpPr>
          <p:spPr>
            <a:xfrm>
              <a:off x="0" y="-28575"/>
              <a:ext cx="753127" cy="478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1" name="Google Shape;191;p14"/>
          <p:cNvCxnSpPr/>
          <p:nvPr/>
        </p:nvCxnSpPr>
        <p:spPr>
          <a:xfrm>
            <a:off x="-198296" y="4496945"/>
            <a:ext cx="122699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14"/>
          <p:cNvCxnSpPr/>
          <p:nvPr/>
        </p:nvCxnSpPr>
        <p:spPr>
          <a:xfrm>
            <a:off x="-166066" y="7522265"/>
            <a:ext cx="122699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4"/>
          <p:cNvSpPr txBox="1"/>
          <p:nvPr/>
        </p:nvSpPr>
        <p:spPr>
          <a:xfrm>
            <a:off x="14037101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94" name="Google Shape;194;p14"/>
          <p:cNvSpPr txBox="1"/>
          <p:nvPr/>
        </p:nvSpPr>
        <p:spPr>
          <a:xfrm>
            <a:off x="16505749" y="544825"/>
            <a:ext cx="75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95" name="Google Shape;195;p14"/>
          <p:cNvSpPr txBox="1"/>
          <p:nvPr/>
        </p:nvSpPr>
        <p:spPr>
          <a:xfrm>
            <a:off x="11592148" y="544813"/>
            <a:ext cx="536525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96" name="Google Shape;196;p14"/>
          <p:cNvSpPr txBox="1"/>
          <p:nvPr/>
        </p:nvSpPr>
        <p:spPr>
          <a:xfrm>
            <a:off x="9144000" y="544813"/>
            <a:ext cx="539725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197" name="Google Shape;197;p14"/>
          <p:cNvSpPr txBox="1"/>
          <p:nvPr/>
        </p:nvSpPr>
        <p:spPr>
          <a:xfrm>
            <a:off x="1877201" y="54497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sp>
        <p:nvSpPr>
          <p:cNvPr id="198" name="Google Shape;198;p14"/>
          <p:cNvSpPr txBox="1"/>
          <p:nvPr/>
        </p:nvSpPr>
        <p:spPr>
          <a:xfrm>
            <a:off x="1028700" y="1857964"/>
            <a:ext cx="7545900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Processing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4330673" y="6644254"/>
            <a:ext cx="535305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smtClean="0">
                <a:latin typeface="Open Sans"/>
                <a:ea typeface="Open Sans"/>
                <a:cs typeface="Open Sans"/>
                <a:sym typeface="Open Sans"/>
              </a:rPr>
              <a:t>Calculate Total Calories and Break them into Macro Nutrients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4476134" y="3805837"/>
            <a:ext cx="45840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smtClean="0">
                <a:latin typeface="Open Sans"/>
                <a:ea typeface="Open Sans"/>
                <a:cs typeface="Open Sans"/>
                <a:sym typeface="Open Sans"/>
              </a:rPr>
              <a:t>Predict BMI Class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3" name="Google Shape;20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563" y="3812909"/>
            <a:ext cx="1329800" cy="127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5113" y="6865487"/>
            <a:ext cx="1266725" cy="122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/>
          <p:nvPr/>
        </p:nvSpPr>
        <p:spPr>
          <a:xfrm>
            <a:off x="-1904235" y="314628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8" name="Google Shape;228;p16"/>
          <p:cNvSpPr/>
          <p:nvPr/>
        </p:nvSpPr>
        <p:spPr>
          <a:xfrm>
            <a:off x="1360504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29" name="Google Shape;2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0050" y="2738075"/>
            <a:ext cx="5523801" cy="666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30709" y="419332"/>
            <a:ext cx="6722497" cy="9545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16"/>
          <p:cNvGrpSpPr/>
          <p:nvPr/>
        </p:nvGrpSpPr>
        <p:grpSpPr>
          <a:xfrm>
            <a:off x="3015805" y="2839538"/>
            <a:ext cx="4873856" cy="6709835"/>
            <a:chOff x="0" y="-28575"/>
            <a:chExt cx="1283649" cy="1767199"/>
          </a:xfrm>
        </p:grpSpPr>
        <p:sp>
          <p:nvSpPr>
            <p:cNvPr id="233" name="Google Shape;233;p16"/>
            <p:cNvSpPr/>
            <p:nvPr/>
          </p:nvSpPr>
          <p:spPr>
            <a:xfrm>
              <a:off x="0" y="0"/>
              <a:ext cx="1283649" cy="1738624"/>
            </a:xfrm>
            <a:custGeom>
              <a:avLst/>
              <a:gdLst/>
              <a:ahLst/>
              <a:cxnLst/>
              <a:rect l="l" t="t" r="r" b="b"/>
              <a:pathLst>
                <a:path w="1283649" h="1738624" extrusionOk="0">
                  <a:moveTo>
                    <a:pt x="39711" y="0"/>
                  </a:moveTo>
                  <a:lnTo>
                    <a:pt x="1243938" y="0"/>
                  </a:lnTo>
                  <a:cubicBezTo>
                    <a:pt x="1265870" y="0"/>
                    <a:pt x="1283649" y="17779"/>
                    <a:pt x="1283649" y="39711"/>
                  </a:cubicBezTo>
                  <a:lnTo>
                    <a:pt x="1283649" y="1698913"/>
                  </a:lnTo>
                  <a:cubicBezTo>
                    <a:pt x="1283649" y="1720845"/>
                    <a:pt x="1265870" y="1738624"/>
                    <a:pt x="1243938" y="1738624"/>
                  </a:cubicBezTo>
                  <a:lnTo>
                    <a:pt x="39711" y="1738624"/>
                  </a:lnTo>
                  <a:cubicBezTo>
                    <a:pt x="17779" y="1738624"/>
                    <a:pt x="0" y="1720845"/>
                    <a:pt x="0" y="1698913"/>
                  </a:cubicBezTo>
                  <a:lnTo>
                    <a:pt x="0" y="39711"/>
                  </a:lnTo>
                  <a:cubicBezTo>
                    <a:pt x="0" y="17779"/>
                    <a:pt x="17779" y="0"/>
                    <a:pt x="397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 txBox="1"/>
            <p:nvPr/>
          </p:nvSpPr>
          <p:spPr>
            <a:xfrm>
              <a:off x="0" y="-28575"/>
              <a:ext cx="1283649" cy="1767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6"/>
          <p:cNvGrpSpPr/>
          <p:nvPr/>
        </p:nvGrpSpPr>
        <p:grpSpPr>
          <a:xfrm>
            <a:off x="10586163" y="2839538"/>
            <a:ext cx="4873856" cy="6709835"/>
            <a:chOff x="0" y="-28575"/>
            <a:chExt cx="1283649" cy="1767199"/>
          </a:xfrm>
        </p:grpSpPr>
        <p:sp>
          <p:nvSpPr>
            <p:cNvPr id="236" name="Google Shape;236;p16"/>
            <p:cNvSpPr/>
            <p:nvPr/>
          </p:nvSpPr>
          <p:spPr>
            <a:xfrm>
              <a:off x="0" y="0"/>
              <a:ext cx="1283649" cy="1738624"/>
            </a:xfrm>
            <a:custGeom>
              <a:avLst/>
              <a:gdLst/>
              <a:ahLst/>
              <a:cxnLst/>
              <a:rect l="l" t="t" r="r" b="b"/>
              <a:pathLst>
                <a:path w="1283649" h="1738624" extrusionOk="0">
                  <a:moveTo>
                    <a:pt x="39711" y="0"/>
                  </a:moveTo>
                  <a:lnTo>
                    <a:pt x="1243938" y="0"/>
                  </a:lnTo>
                  <a:cubicBezTo>
                    <a:pt x="1265870" y="0"/>
                    <a:pt x="1283649" y="17779"/>
                    <a:pt x="1283649" y="39711"/>
                  </a:cubicBezTo>
                  <a:lnTo>
                    <a:pt x="1283649" y="1698913"/>
                  </a:lnTo>
                  <a:cubicBezTo>
                    <a:pt x="1283649" y="1720845"/>
                    <a:pt x="1265870" y="1738624"/>
                    <a:pt x="1243938" y="1738624"/>
                  </a:cubicBezTo>
                  <a:lnTo>
                    <a:pt x="39711" y="1738624"/>
                  </a:lnTo>
                  <a:cubicBezTo>
                    <a:pt x="17779" y="1738624"/>
                    <a:pt x="0" y="1720845"/>
                    <a:pt x="0" y="1698913"/>
                  </a:cubicBezTo>
                  <a:lnTo>
                    <a:pt x="0" y="39711"/>
                  </a:lnTo>
                  <a:cubicBezTo>
                    <a:pt x="0" y="17779"/>
                    <a:pt x="17779" y="0"/>
                    <a:pt x="397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 txBox="1"/>
            <p:nvPr/>
          </p:nvSpPr>
          <p:spPr>
            <a:xfrm>
              <a:off x="0" y="-28575"/>
              <a:ext cx="1283649" cy="1767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8" name="Google Shape;238;p16"/>
          <p:cNvCxnSpPr/>
          <p:nvPr/>
        </p:nvCxnSpPr>
        <p:spPr>
          <a:xfrm>
            <a:off x="15448108" y="5515278"/>
            <a:ext cx="293904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16"/>
          <p:cNvCxnSpPr/>
          <p:nvPr/>
        </p:nvCxnSpPr>
        <p:spPr>
          <a:xfrm>
            <a:off x="0" y="5458128"/>
            <a:ext cx="301580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16"/>
          <p:cNvCxnSpPr/>
          <p:nvPr/>
        </p:nvCxnSpPr>
        <p:spPr>
          <a:xfrm>
            <a:off x="7889661" y="5505753"/>
            <a:ext cx="269650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16"/>
          <p:cNvSpPr txBox="1"/>
          <p:nvPr/>
        </p:nvSpPr>
        <p:spPr>
          <a:xfrm>
            <a:off x="10979468" y="5558790"/>
            <a:ext cx="4259100" cy="33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Recommend Foods  using Content Based Filtering and  filtering </a:t>
            </a:r>
            <a:r>
              <a:rPr lang="en-US" sz="3200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lang="en-US" sz="3200" b="0" i="0" u="none" strike="noStrike" cap="none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removing Food Items with Allergic Ingredients</a:t>
            </a:r>
            <a:endParaRPr sz="3200" dirty="0"/>
          </a:p>
        </p:txBody>
      </p:sp>
      <p:sp>
        <p:nvSpPr>
          <p:cNvPr id="248" name="Google Shape;248;p16"/>
          <p:cNvSpPr txBox="1"/>
          <p:nvPr/>
        </p:nvSpPr>
        <p:spPr>
          <a:xfrm>
            <a:off x="1698083" y="1349760"/>
            <a:ext cx="5218972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0" name="Google Shape;25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6825" y="3445086"/>
            <a:ext cx="1985125" cy="15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91101" y="3268950"/>
            <a:ext cx="1701675" cy="1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41;p16"/>
          <p:cNvSpPr txBox="1"/>
          <p:nvPr/>
        </p:nvSpPr>
        <p:spPr>
          <a:xfrm>
            <a:off x="3323183" y="5622451"/>
            <a:ext cx="4259100" cy="226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Recommend Foods which aligns with </a:t>
            </a:r>
            <a:r>
              <a:rPr lang="en-US" sz="3200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us</a:t>
            </a:r>
            <a:r>
              <a:rPr lang="en-US" sz="3200" b="0" i="0" u="none" strike="noStrike" cap="none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er body Needs (Calories , Fats , proteins)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/>
          <p:nvPr/>
        </p:nvSpPr>
        <p:spPr>
          <a:xfrm>
            <a:off x="11303688" y="-5750084"/>
            <a:ext cx="12647265" cy="12647265"/>
          </a:xfrm>
          <a:custGeom>
            <a:avLst/>
            <a:gdLst/>
            <a:ahLst/>
            <a:cxnLst/>
            <a:rect l="l" t="t" r="r" b="b"/>
            <a:pathLst>
              <a:path w="12647265" h="12647265" extrusionOk="0">
                <a:moveTo>
                  <a:pt x="0" y="0"/>
                </a:moveTo>
                <a:lnTo>
                  <a:pt x="12647265" y="0"/>
                </a:lnTo>
                <a:lnTo>
                  <a:pt x="12647265" y="12647266"/>
                </a:lnTo>
                <a:lnTo>
                  <a:pt x="0" y="12647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9" name="Google Shape;319;p19"/>
          <p:cNvSpPr/>
          <p:nvPr/>
        </p:nvSpPr>
        <p:spPr>
          <a:xfrm>
            <a:off x="-5458891" y="3136971"/>
            <a:ext cx="12647265" cy="12647265"/>
          </a:xfrm>
          <a:custGeom>
            <a:avLst/>
            <a:gdLst/>
            <a:ahLst/>
            <a:cxnLst/>
            <a:rect l="l" t="t" r="r" b="b"/>
            <a:pathLst>
              <a:path w="12647265" h="12647265" extrusionOk="0">
                <a:moveTo>
                  <a:pt x="0" y="0"/>
                </a:moveTo>
                <a:lnTo>
                  <a:pt x="12647265" y="0"/>
                </a:lnTo>
                <a:lnTo>
                  <a:pt x="12647265" y="12647266"/>
                </a:lnTo>
                <a:lnTo>
                  <a:pt x="0" y="12647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20" name="Google Shape;3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3459" y="103417"/>
            <a:ext cx="5004450" cy="387289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/>
          <p:nvPr/>
        </p:nvSpPr>
        <p:spPr>
          <a:xfrm>
            <a:off x="1028700" y="419332"/>
            <a:ext cx="509671" cy="537032"/>
          </a:xfrm>
          <a:custGeom>
            <a:avLst/>
            <a:gdLst/>
            <a:ahLst/>
            <a:cxnLst/>
            <a:rect l="l" t="t" r="r" b="b"/>
            <a:pathLst>
              <a:path w="509671" h="537032" extrusionOk="0">
                <a:moveTo>
                  <a:pt x="0" y="0"/>
                </a:moveTo>
                <a:lnTo>
                  <a:pt x="509671" y="0"/>
                </a:lnTo>
                <a:lnTo>
                  <a:pt x="509671" y="537032"/>
                </a:lnTo>
                <a:lnTo>
                  <a:pt x="0" y="537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325" name="Google Shape;325;p19"/>
          <p:cNvCxnSpPr/>
          <p:nvPr/>
        </p:nvCxnSpPr>
        <p:spPr>
          <a:xfrm>
            <a:off x="-198296" y="6422633"/>
            <a:ext cx="122699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" name="Google Shape;326;p19"/>
          <p:cNvCxnSpPr/>
          <p:nvPr/>
        </p:nvCxnSpPr>
        <p:spPr>
          <a:xfrm>
            <a:off x="17259300" y="6413108"/>
            <a:ext cx="122699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7" name="Google Shape;327;p19"/>
          <p:cNvCxnSpPr/>
          <p:nvPr/>
        </p:nvCxnSpPr>
        <p:spPr>
          <a:xfrm>
            <a:off x="6033143" y="6468297"/>
            <a:ext cx="60773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" name="Google Shape;328;p19"/>
          <p:cNvCxnSpPr/>
          <p:nvPr/>
        </p:nvCxnSpPr>
        <p:spPr>
          <a:xfrm>
            <a:off x="11647119" y="6477822"/>
            <a:ext cx="60773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p19"/>
          <p:cNvSpPr txBox="1"/>
          <p:nvPr/>
        </p:nvSpPr>
        <p:spPr>
          <a:xfrm>
            <a:off x="14037101" y="544825"/>
            <a:ext cx="726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330" name="Google Shape;330;p19"/>
          <p:cNvSpPr txBox="1"/>
          <p:nvPr/>
        </p:nvSpPr>
        <p:spPr>
          <a:xfrm>
            <a:off x="16370900" y="544825"/>
            <a:ext cx="888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331" name="Google Shape;331;p19"/>
          <p:cNvSpPr txBox="1"/>
          <p:nvPr/>
        </p:nvSpPr>
        <p:spPr>
          <a:xfrm>
            <a:off x="11592148" y="544813"/>
            <a:ext cx="536525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332" name="Google Shape;332;p19"/>
          <p:cNvSpPr txBox="1"/>
          <p:nvPr/>
        </p:nvSpPr>
        <p:spPr>
          <a:xfrm>
            <a:off x="9144000" y="544813"/>
            <a:ext cx="539725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333" name="Google Shape;333;p19"/>
          <p:cNvSpPr txBox="1"/>
          <p:nvPr/>
        </p:nvSpPr>
        <p:spPr>
          <a:xfrm>
            <a:off x="1877201" y="54497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sp>
        <p:nvSpPr>
          <p:cNvPr id="334" name="Google Shape;334;p19"/>
          <p:cNvSpPr txBox="1"/>
          <p:nvPr/>
        </p:nvSpPr>
        <p:spPr>
          <a:xfrm>
            <a:off x="1028700" y="1366768"/>
            <a:ext cx="77913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01" y="2929695"/>
            <a:ext cx="4204400" cy="6667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973" y="2964426"/>
            <a:ext cx="4280221" cy="6767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940" y="2929695"/>
            <a:ext cx="4081006" cy="6801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/>
          <p:nvPr/>
        </p:nvSpPr>
        <p:spPr>
          <a:xfrm>
            <a:off x="6488348" y="-3316437"/>
            <a:ext cx="16358370" cy="16358370"/>
          </a:xfrm>
          <a:custGeom>
            <a:avLst/>
            <a:gdLst/>
            <a:ahLst/>
            <a:cxnLst/>
            <a:rect l="l" t="t" r="r" b="b"/>
            <a:pathLst>
              <a:path w="16358370" h="16358370" extrusionOk="0">
                <a:moveTo>
                  <a:pt x="0" y="0"/>
                </a:moveTo>
                <a:lnTo>
                  <a:pt x="16358370" y="0"/>
                </a:lnTo>
                <a:lnTo>
                  <a:pt x="16358370" y="16358370"/>
                </a:lnTo>
                <a:lnTo>
                  <a:pt x="0" y="16358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08" name="Google Shape;5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9375" y="635675"/>
            <a:ext cx="5795450" cy="975245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7"/>
          <p:cNvSpPr txBox="1"/>
          <p:nvPr/>
        </p:nvSpPr>
        <p:spPr>
          <a:xfrm>
            <a:off x="1028610" y="4777859"/>
            <a:ext cx="10831800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 smtClean="0">
                <a:solidFill>
                  <a:srgbClr val="444242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od and Beverages Market Research Proposal    ">
  <a:themeElements>
    <a:clrScheme name="Office">
      <a:dk1>
        <a:srgbClr val="000000"/>
      </a:dk1>
      <a:lt1>
        <a:srgbClr val="FFFFFF"/>
      </a:lt1>
      <a:dk2>
        <a:srgbClr val="7CBE2B"/>
      </a:dk2>
      <a:lt2>
        <a:srgbClr val="444242"/>
      </a:lt2>
      <a:accent1>
        <a:srgbClr val="888888"/>
      </a:accent1>
      <a:accent2>
        <a:srgbClr val="545454"/>
      </a:accent2>
      <a:accent3>
        <a:srgbClr val="FFFFFF"/>
      </a:accent3>
      <a:accent4>
        <a:srgbClr val="7CBE2B"/>
      </a:accent4>
      <a:accent5>
        <a:srgbClr val="444242"/>
      </a:accent5>
      <a:accent6>
        <a:srgbClr val="888888"/>
      </a:accent6>
      <a:hlink>
        <a:srgbClr val="545454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131</Words>
  <Application>Microsoft Office PowerPoint</Application>
  <PresentationFormat>Custom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Open Sans</vt:lpstr>
      <vt:lpstr>Arial</vt:lpstr>
      <vt:lpstr>Food and Beverages Market Research Proposal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Saba Shahdin</cp:lastModifiedBy>
  <cp:revision>3</cp:revision>
  <dcterms:modified xsi:type="dcterms:W3CDTF">2024-12-15T18:36:27Z</dcterms:modified>
</cp:coreProperties>
</file>